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7" r:id="rId4"/>
    <p:sldId id="259" r:id="rId5"/>
    <p:sldId id="260" r:id="rId6"/>
  </p:sldIdLst>
  <p:sldSz cx="9144000" cy="5145088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A5"/>
    <a:srgbClr val="7C878E"/>
    <a:srgbClr val="7D878C"/>
    <a:srgbClr val="003EA5"/>
    <a:srgbClr val="00009E"/>
    <a:srgbClr val="5C81B3"/>
    <a:srgbClr val="CC3A00"/>
    <a:srgbClr val="00CC3A"/>
    <a:srgbClr val="F9AF4D"/>
    <a:srgbClr val="C7D751"/>
  </p:clrMru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1" autoAdjust="0"/>
    <p:restoredTop sz="94643" autoAdjust="0"/>
  </p:normalViewPr>
  <p:slideViewPr>
    <p:cSldViewPr>
      <p:cViewPr varScale="1">
        <p:scale>
          <a:sx n="142" d="100"/>
          <a:sy n="142" d="100"/>
        </p:scale>
        <p:origin x="-696" y="-90"/>
      </p:cViewPr>
      <p:guideLst>
        <p:guide orient="horz" pos="79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3174" y="-90"/>
      </p:cViewPr>
      <p:guideLst>
        <p:guide orient="horz" pos="2952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15F95-026D-42C1-BF86-2C86F329C27E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D8D5AE57-63D6-485A-B73E-24D05ED6D8D1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703263"/>
            <a:ext cx="6245225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02AF3B2A-F821-4FE3-8FB8-DA5134B26F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609600" y="1314856"/>
            <a:ext cx="6781800" cy="1543526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lang="fr-FR" sz="4400" b="1" kern="1200" baseline="0" smtClean="0">
                <a:solidFill>
                  <a:srgbClr val="003DA5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CA" dirty="0" err="1" smtClean="0"/>
              <a:t>Title</a:t>
            </a:r>
            <a:r>
              <a:rPr lang="fr-CA" dirty="0" smtClean="0"/>
              <a:t> of the</a:t>
            </a:r>
            <a:br>
              <a:rPr lang="fr-CA" dirty="0" smtClean="0"/>
            </a:br>
            <a:r>
              <a:rPr lang="fr-CA" dirty="0" err="1" smtClean="0"/>
              <a:t>presentation</a:t>
            </a:r>
            <a:endParaRPr lang="fr-CA" dirty="0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915550"/>
            <a:ext cx="6400800" cy="13148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0" b="1">
                <a:solidFill>
                  <a:srgbClr val="7C878E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71"/>
            <a:ext cx="7467600" cy="58788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300" b="1">
                <a:solidFill>
                  <a:srgbClr val="003DA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71438" y="4881619"/>
            <a:ext cx="690562" cy="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‹N°›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28600" y="1142577"/>
            <a:ext cx="8229600" cy="394456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alibri" pitchFamily="34" charset="0"/>
              <a:buChar char="•"/>
              <a:defRPr sz="2400" b="1" baseline="0">
                <a:solidFill>
                  <a:srgbClr val="003DA5"/>
                </a:solidFill>
                <a:latin typeface="Calibri" pitchFamily="34" charset="0"/>
              </a:defRPr>
            </a:lvl1pPr>
            <a:lvl2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Wingdings" pitchFamily="2" charset="2"/>
              <a:buChar char="§"/>
              <a:defRPr sz="2100" baseline="0">
                <a:solidFill>
                  <a:srgbClr val="003DA5"/>
                </a:solidFill>
                <a:latin typeface="Calibri" pitchFamily="34" charset="0"/>
              </a:defRPr>
            </a:lvl2pPr>
            <a:lvl3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ourier New" pitchFamily="49" charset="0"/>
              <a:buChar char="o"/>
              <a:defRPr sz="1800" baseline="0">
                <a:solidFill>
                  <a:srgbClr val="003DA5"/>
                </a:solidFill>
                <a:latin typeface="Calibri" pitchFamily="34" charset="0"/>
              </a:defRPr>
            </a:lvl3pPr>
            <a:lvl4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alibri" pitchFamily="34" charset="0"/>
              <a:buChar char="•"/>
              <a:defRPr sz="1800" baseline="0">
                <a:solidFill>
                  <a:srgbClr val="003DA5"/>
                </a:solidFill>
                <a:latin typeface="Calibri" pitchFamily="34" charset="0"/>
              </a:defRPr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28671"/>
            <a:ext cx="7467600" cy="58788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300" b="1">
                <a:solidFill>
                  <a:srgbClr val="003DA5"/>
                </a:solidFill>
                <a:latin typeface="+mn-lt"/>
              </a:defRPr>
            </a:lvl1pPr>
          </a:lstStyle>
          <a:p>
            <a:r>
              <a:rPr lang="fr-CA" dirty="0" smtClean="0"/>
              <a:t>Cliquez pour ajouter un titre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71438" y="4881619"/>
            <a:ext cx="690562" cy="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‹N°›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60667"/>
            <a:ext cx="6781800" cy="25725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003DA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71438" y="4881619"/>
            <a:ext cx="690562" cy="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‹N°›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e 5"/>
          <p:cNvGrpSpPr/>
          <p:nvPr userDrawn="1"/>
        </p:nvGrpSpPr>
        <p:grpSpPr>
          <a:xfrm>
            <a:off x="648000" y="1413541"/>
            <a:ext cx="533400" cy="473203"/>
            <a:chOff x="648000" y="1293863"/>
            <a:chExt cx="533400" cy="473203"/>
          </a:xfrm>
        </p:grpSpPr>
        <p:pic>
          <p:nvPicPr>
            <p:cNvPr id="7" name="Image 6" descr="Rectangle arrondi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685800" y="1293863"/>
              <a:ext cx="473203" cy="473203"/>
            </a:xfrm>
            <a:prstGeom prst="rect">
              <a:avLst/>
            </a:prstGeom>
          </p:spPr>
        </p:pic>
        <p:sp>
          <p:nvSpPr>
            <p:cNvPr id="8" name="Title 1"/>
            <p:cNvSpPr txBox="1">
              <a:spLocks/>
            </p:cNvSpPr>
            <p:nvPr userDrawn="1"/>
          </p:nvSpPr>
          <p:spPr>
            <a:xfrm>
              <a:off x="648000" y="1314000"/>
              <a:ext cx="533400" cy="3810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>
                <a:lnSpc>
                  <a:spcPts val="4600"/>
                </a:lnSpc>
                <a:defRPr sz="4800" b="1">
                  <a:solidFill>
                    <a:srgbClr val="003EA5"/>
                  </a:solidFill>
                  <a:latin typeface="+mn-lt"/>
                </a:defRPr>
              </a:lvl1pPr>
            </a:lstStyle>
            <a:p>
              <a:pPr algn="ctr"/>
              <a:r>
                <a:rPr lang="fr-CA" sz="3600" b="1" kern="1200" dirty="0" smtClean="0">
                  <a:solidFill>
                    <a:srgbClr val="003EA5"/>
                  </a:solidFill>
                  <a:latin typeface="+mn-lt"/>
                  <a:ea typeface="+mn-ea"/>
                  <a:cs typeface="+mn-cs"/>
                </a:rPr>
                <a:t>››</a:t>
              </a:r>
              <a:endParaRPr lang="fr-CA" sz="3600" b="1" kern="1200" dirty="0">
                <a:solidFill>
                  <a:srgbClr val="003EA5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38" y="4881619"/>
            <a:ext cx="690562" cy="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‹N°›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60667"/>
            <a:ext cx="6781800" cy="25725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003EA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text styles</a:t>
            </a:r>
          </a:p>
        </p:txBody>
      </p:sp>
      <p:grpSp>
        <p:nvGrpSpPr>
          <p:cNvPr id="8" name="Groupe 7"/>
          <p:cNvGrpSpPr/>
          <p:nvPr userDrawn="1"/>
        </p:nvGrpSpPr>
        <p:grpSpPr>
          <a:xfrm>
            <a:off x="648000" y="1413541"/>
            <a:ext cx="533400" cy="473203"/>
            <a:chOff x="648000" y="1293863"/>
            <a:chExt cx="533400" cy="473203"/>
          </a:xfrm>
        </p:grpSpPr>
        <p:pic>
          <p:nvPicPr>
            <p:cNvPr id="11" name="Image 10" descr="Rectangle arrondi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685800" y="1293863"/>
              <a:ext cx="473203" cy="473203"/>
            </a:xfrm>
            <a:prstGeom prst="rect">
              <a:avLst/>
            </a:prstGeom>
          </p:spPr>
        </p:pic>
        <p:sp>
          <p:nvSpPr>
            <p:cNvPr id="12" name="Title 1"/>
            <p:cNvSpPr txBox="1">
              <a:spLocks/>
            </p:cNvSpPr>
            <p:nvPr userDrawn="1"/>
          </p:nvSpPr>
          <p:spPr>
            <a:xfrm>
              <a:off x="648000" y="1314000"/>
              <a:ext cx="533400" cy="3810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>
                <a:lnSpc>
                  <a:spcPts val="4600"/>
                </a:lnSpc>
                <a:defRPr sz="4800" b="1">
                  <a:solidFill>
                    <a:srgbClr val="003EA5"/>
                  </a:solidFill>
                  <a:latin typeface="+mn-lt"/>
                </a:defRPr>
              </a:lvl1pPr>
            </a:lstStyle>
            <a:p>
              <a:pPr algn="ctr"/>
              <a:r>
                <a:rPr lang="fr-CA" sz="3600" b="1" kern="1200" dirty="0" smtClean="0">
                  <a:solidFill>
                    <a:srgbClr val="003EA5"/>
                  </a:solidFill>
                  <a:latin typeface="+mn-lt"/>
                  <a:ea typeface="+mn-ea"/>
                  <a:cs typeface="+mn-cs"/>
                </a:rPr>
                <a:t>››</a:t>
              </a:r>
              <a:endParaRPr lang="fr-CA" sz="3600" b="1" kern="1200" dirty="0">
                <a:solidFill>
                  <a:srgbClr val="003EA5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38" y="4881619"/>
            <a:ext cx="690562" cy="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‹N°›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60667"/>
            <a:ext cx="6781800" cy="25725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003DA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text styles</a:t>
            </a:r>
          </a:p>
        </p:txBody>
      </p:sp>
      <p:grpSp>
        <p:nvGrpSpPr>
          <p:cNvPr id="6" name="Groupe 5"/>
          <p:cNvGrpSpPr/>
          <p:nvPr userDrawn="1"/>
        </p:nvGrpSpPr>
        <p:grpSpPr>
          <a:xfrm>
            <a:off x="648000" y="1413541"/>
            <a:ext cx="533400" cy="473203"/>
            <a:chOff x="648000" y="1293863"/>
            <a:chExt cx="533400" cy="473203"/>
          </a:xfrm>
        </p:grpSpPr>
        <p:pic>
          <p:nvPicPr>
            <p:cNvPr id="8" name="Image 7" descr="Rectangle arrondi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685800" y="1293863"/>
              <a:ext cx="473203" cy="473203"/>
            </a:xfrm>
            <a:prstGeom prst="rect">
              <a:avLst/>
            </a:prstGeom>
          </p:spPr>
        </p:pic>
        <p:sp>
          <p:nvSpPr>
            <p:cNvPr id="11" name="Title 1"/>
            <p:cNvSpPr txBox="1">
              <a:spLocks/>
            </p:cNvSpPr>
            <p:nvPr userDrawn="1"/>
          </p:nvSpPr>
          <p:spPr>
            <a:xfrm>
              <a:off x="648000" y="1314000"/>
              <a:ext cx="533400" cy="3810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>
                <a:lnSpc>
                  <a:spcPts val="4600"/>
                </a:lnSpc>
                <a:defRPr sz="4800" b="1">
                  <a:solidFill>
                    <a:srgbClr val="003EA5"/>
                  </a:solidFill>
                  <a:latin typeface="+mn-lt"/>
                </a:defRPr>
              </a:lvl1pPr>
            </a:lstStyle>
            <a:p>
              <a:pPr algn="ctr"/>
              <a:r>
                <a:rPr lang="fr-CA" sz="3600" b="1" kern="1200" dirty="0" smtClean="0">
                  <a:solidFill>
                    <a:srgbClr val="003EA5"/>
                  </a:solidFill>
                  <a:latin typeface="+mn-lt"/>
                  <a:ea typeface="+mn-ea"/>
                  <a:cs typeface="+mn-cs"/>
                </a:rPr>
                <a:t>››</a:t>
              </a:r>
              <a:endParaRPr lang="fr-CA" sz="3600" b="1" kern="1200" dirty="0">
                <a:solidFill>
                  <a:srgbClr val="003EA5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335FEA81-9D40-4D6F-8067-89FF0E71422D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131F2A66-62BD-4213-931E-DA6FF50B414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81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5113" indent="-265113" algn="l" defTabSz="914400" rtl="0" eaLnBrk="1" latinLnBrk="0" hangingPunct="1">
        <a:spcBef>
          <a:spcPts val="0"/>
        </a:spcBef>
        <a:spcAft>
          <a:spcPts val="900"/>
        </a:spcAft>
        <a:buClr>
          <a:srgbClr val="000080"/>
        </a:buClr>
        <a:buSzPct val="80000"/>
        <a:buFont typeface="Arial" pitchFamily="34" charset="0"/>
        <a:buChar char="►"/>
        <a:defRPr sz="1800" kern="1200">
          <a:solidFill>
            <a:srgbClr val="00009E"/>
          </a:solidFill>
          <a:latin typeface="Arial" pitchFamily="34" charset="0"/>
          <a:ea typeface="+mn-ea"/>
          <a:cs typeface="Arial" pitchFamily="34" charset="0"/>
        </a:defRPr>
      </a:lvl1pPr>
      <a:lvl2pPr marL="541338" indent="-285750" algn="l" defTabSz="914400" rtl="0" eaLnBrk="1" latinLnBrk="0" hangingPunct="1">
        <a:spcBef>
          <a:spcPts val="0"/>
        </a:spcBef>
        <a:spcAft>
          <a:spcPts val="900"/>
        </a:spcAft>
        <a:buClr>
          <a:srgbClr val="5C81B3"/>
        </a:buClr>
        <a:buSzPct val="80000"/>
        <a:buFont typeface="Arial" pitchFamily="34" charset="0"/>
        <a:buChar char="►"/>
        <a:defRPr sz="1800" kern="1200">
          <a:solidFill>
            <a:srgbClr val="00009E"/>
          </a:solidFill>
          <a:latin typeface="Arial" pitchFamily="34" charset="0"/>
          <a:ea typeface="+mn-ea"/>
          <a:cs typeface="Arial" pitchFamily="34" charset="0"/>
        </a:defRPr>
      </a:lvl2pPr>
      <a:lvl3pPr marL="804863" indent="-228600" algn="l" defTabSz="914400" rtl="0" eaLnBrk="1" latinLnBrk="0" hangingPunct="1">
        <a:spcBef>
          <a:spcPts val="0"/>
        </a:spcBef>
        <a:spcAft>
          <a:spcPts val="900"/>
        </a:spcAft>
        <a:buClr>
          <a:srgbClr val="8DB3D5"/>
        </a:buClr>
        <a:buSzPct val="80000"/>
        <a:buFont typeface="Arial" pitchFamily="34" charset="0"/>
        <a:buChar char="►"/>
        <a:defRPr sz="1800" kern="1200">
          <a:solidFill>
            <a:srgbClr val="00009E"/>
          </a:solidFill>
          <a:latin typeface="Arial" pitchFamily="34" charset="0"/>
          <a:ea typeface="+mn-ea"/>
          <a:cs typeface="Arial" pitchFamily="34" charset="0"/>
        </a:defRPr>
      </a:lvl3pPr>
      <a:lvl4pPr marL="1079500" indent="-228600" algn="l" defTabSz="914400" rtl="0" eaLnBrk="1" latinLnBrk="0" hangingPunct="1">
        <a:spcBef>
          <a:spcPts val="0"/>
        </a:spcBef>
        <a:spcAft>
          <a:spcPts val="900"/>
        </a:spcAft>
        <a:buClr>
          <a:srgbClr val="8DB3D5"/>
        </a:buClr>
        <a:buSzPct val="80000"/>
        <a:buFont typeface="Arial" pitchFamily="34" charset="0"/>
        <a:buChar char="►"/>
        <a:defRPr sz="1800" kern="1200">
          <a:solidFill>
            <a:srgbClr val="00009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00009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0</Words>
  <Application>Microsoft Office PowerPoint</Application>
  <PresentationFormat>Personnalisé</PresentationFormat>
  <Paragraphs>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Office Theme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Harrison, Steve</dc:creator>
  <cp:lastModifiedBy>lisrmn</cp:lastModifiedBy>
  <cp:revision>202</cp:revision>
  <dcterms:created xsi:type="dcterms:W3CDTF">2006-08-16T00:00:00Z</dcterms:created>
  <dcterms:modified xsi:type="dcterms:W3CDTF">2016-11-25T16:05:04Z</dcterms:modified>
</cp:coreProperties>
</file>